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png>
</file>

<file path=ppt/media/image8.wmf>
</file>

<file path=ppt/media/image9.wmf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21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819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00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59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98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300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3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44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21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844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154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96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w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2: </a:t>
            </a:r>
            <a:br>
              <a:rPr lang="en-US" dirty="0" smtClean="0"/>
            </a:br>
            <a:r>
              <a:rPr lang="en-US" sz="4400" dirty="0" smtClean="0"/>
              <a:t>background subtraction and Tracking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Instructor: Jianfeng(Jeff) Ren</a:t>
            </a:r>
          </a:p>
          <a:p>
            <a:r>
              <a:rPr lang="en-US" dirty="0" smtClean="0"/>
              <a:t>Qualcomm </a:t>
            </a:r>
            <a:r>
              <a:rPr lang="en-US" dirty="0" err="1" smtClean="0"/>
              <a:t>Inc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34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6342"/>
          </a:xfrm>
        </p:spPr>
        <p:txBody>
          <a:bodyPr>
            <a:normAutofit/>
          </a:bodyPr>
          <a:lstStyle/>
          <a:p>
            <a:r>
              <a:rPr lang="en-US" sz="3200" dirty="0" err="1" smtClean="0"/>
              <a:t>OpenCV</a:t>
            </a:r>
            <a:r>
              <a:rPr lang="en-US" sz="3200" dirty="0" smtClean="0"/>
              <a:t> code for background subtraction(1)</a:t>
            </a:r>
            <a:endParaRPr lang="en-US" sz="3200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8934522"/>
              </p:ext>
            </p:extLst>
          </p:nvPr>
        </p:nvGraphicFramePr>
        <p:xfrm>
          <a:off x="1248866" y="1422476"/>
          <a:ext cx="8426450" cy="5129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Document" r:id="rId3" imgW="6267960" imgH="3814200" progId="Word.OpenDocumentText.12">
                  <p:embed/>
                </p:oleObj>
              </mc:Choice>
              <mc:Fallback>
                <p:oleObj name="Document" r:id="rId3" imgW="6267960" imgH="381420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48866" y="1422476"/>
                        <a:ext cx="8426450" cy="5129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848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9853"/>
          </a:xfrm>
        </p:spPr>
        <p:txBody>
          <a:bodyPr/>
          <a:lstStyle/>
          <a:p>
            <a:r>
              <a:rPr lang="en-US" dirty="0" err="1"/>
              <a:t>OpenCV</a:t>
            </a:r>
            <a:r>
              <a:rPr lang="en-US" dirty="0"/>
              <a:t> code for background </a:t>
            </a:r>
            <a:r>
              <a:rPr lang="en-US" dirty="0" smtClean="0"/>
              <a:t>subtraction (2)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8364537"/>
              </p:ext>
            </p:extLst>
          </p:nvPr>
        </p:nvGraphicFramePr>
        <p:xfrm>
          <a:off x="1151467" y="2223911"/>
          <a:ext cx="10575777" cy="37418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Document" r:id="rId3" imgW="8216280" imgH="2120040" progId="Word.OpenDocumentText.12">
                  <p:embed/>
                </p:oleObj>
              </mc:Choice>
              <mc:Fallback>
                <p:oleObj name="Document" r:id="rId3" imgW="8216280" imgH="2120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51467" y="2223911"/>
                        <a:ext cx="10575777" cy="37418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509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Read one video you taken from your mobile phone;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Trying to use the mean filter for background subtraction;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See how about the performance compared with mixture Gaussian model approach;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18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834" y="316627"/>
            <a:ext cx="7344364" cy="838986"/>
          </a:xfrm>
        </p:spPr>
        <p:txBody>
          <a:bodyPr/>
          <a:lstStyle/>
          <a:p>
            <a:r>
              <a:rPr lang="en-US" b="1" dirty="0" smtClean="0"/>
              <a:t>Surveillance Tracking algorithm </a:t>
            </a:r>
            <a:endParaRPr lang="en-US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452298" y="1343236"/>
            <a:ext cx="11145533" cy="1412112"/>
            <a:chOff x="677265" y="1910396"/>
            <a:chExt cx="10919234" cy="1412112"/>
          </a:xfrm>
        </p:grpSpPr>
        <p:sp>
          <p:nvSpPr>
            <p:cNvPr id="4" name="Rounded Rectangle 3"/>
            <p:cNvSpPr/>
            <p:nvPr/>
          </p:nvSpPr>
          <p:spPr>
            <a:xfrm>
              <a:off x="995880" y="2159252"/>
              <a:ext cx="292427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Background subtraction</a:t>
              </a:r>
            </a:p>
            <a:p>
              <a:pPr algn="ctr"/>
              <a:r>
                <a:rPr lang="en-US" dirty="0" smtClean="0"/>
                <a:t>(</a:t>
              </a:r>
              <a:r>
                <a:rPr lang="en-US" sz="1600" dirty="0" smtClean="0"/>
                <a:t>Mixture of Gaussian Model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4548611" y="2159252"/>
              <a:ext cx="2676054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Blob Analysis to detect the foreground object</a:t>
              </a:r>
              <a:endParaRPr lang="en-US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7930836" y="2159252"/>
              <a:ext cx="2572694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Foreground object Tracking</a:t>
              </a:r>
              <a:endParaRPr lang="en-US" dirty="0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3920150" y="2374136"/>
              <a:ext cx="706171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7224665" y="2374136"/>
              <a:ext cx="706171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677265" y="1910396"/>
              <a:ext cx="10919234" cy="141211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survAY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92054" y="3004204"/>
            <a:ext cx="6066019" cy="341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8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 for background </a:t>
            </a:r>
            <a:r>
              <a:rPr lang="en-US" dirty="0" err="1" smtClean="0"/>
              <a:t>substraction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Track </a:t>
            </a:r>
            <a:r>
              <a:rPr lang="en-US" dirty="0"/>
              <a:t>monitoring (counting vehicles, detecting &amp; </a:t>
            </a:r>
            <a:r>
              <a:rPr lang="en-US" dirty="0" smtClean="0"/>
              <a:t>tracking vehicles</a:t>
            </a:r>
            <a:r>
              <a:rPr lang="en-US" dirty="0"/>
              <a:t>),</a:t>
            </a:r>
          </a:p>
          <a:p>
            <a:r>
              <a:rPr lang="en-US" dirty="0" smtClean="0"/>
              <a:t>Human </a:t>
            </a:r>
            <a:r>
              <a:rPr lang="en-US" dirty="0"/>
              <a:t>action recognition (run, walk, jump, squat, : : :),</a:t>
            </a:r>
          </a:p>
          <a:p>
            <a:r>
              <a:rPr lang="en-US" dirty="0" smtClean="0"/>
              <a:t>Human-computer </a:t>
            </a:r>
            <a:r>
              <a:rPr lang="en-US" dirty="0"/>
              <a:t>interaction </a:t>
            </a:r>
            <a:r>
              <a:rPr lang="en-US" dirty="0" smtClean="0"/>
              <a:t>(human </a:t>
            </a:r>
            <a:r>
              <a:rPr lang="en-US" dirty="0"/>
              <a:t>interface"),</a:t>
            </a:r>
          </a:p>
          <a:p>
            <a:r>
              <a:rPr lang="en-US" dirty="0" smtClean="0"/>
              <a:t>Object </a:t>
            </a:r>
            <a:r>
              <a:rPr lang="en-US" dirty="0"/>
              <a:t>tracking (watched tennis lately?!?),</a:t>
            </a:r>
          </a:p>
        </p:txBody>
      </p:sp>
    </p:spTree>
    <p:extLst>
      <p:ext uri="{BB962C8B-B14F-4D97-AF65-F5344CB8AC3E}">
        <p14:creationId xmlns:p14="http://schemas.microsoft.com/office/powerpoint/2010/main" val="428654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2923"/>
            <a:ext cx="10696223" cy="641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45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 </a:t>
            </a:r>
            <a:r>
              <a:rPr lang="en-US" dirty="0" smtClean="0"/>
              <a:t>differencing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4050" y="1825625"/>
            <a:ext cx="64039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72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 Filter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048" y="1357873"/>
            <a:ext cx="10515600" cy="314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0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Median Filter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015" y="1931664"/>
            <a:ext cx="10515600" cy="367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40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Adaptive background Mixture Model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3249" y="1561220"/>
            <a:ext cx="74190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19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Flow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5235" y="1355075"/>
            <a:ext cx="6451002" cy="527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36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1148</TotalTime>
  <Words>134</Words>
  <Application>Microsoft Office PowerPoint</Application>
  <PresentationFormat>Widescreen</PresentationFormat>
  <Paragraphs>24</Paragraphs>
  <Slides>12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Document</vt:lpstr>
      <vt:lpstr>Lecture 2:  background subtraction and Tracking</vt:lpstr>
      <vt:lpstr>Surveillance Tracking algorithm </vt:lpstr>
      <vt:lpstr>Applications for background substraction</vt:lpstr>
      <vt:lpstr>PowerPoint Presentation</vt:lpstr>
      <vt:lpstr>Frame differencing</vt:lpstr>
      <vt:lpstr>Mean Filter</vt:lpstr>
      <vt:lpstr>Median Filter</vt:lpstr>
      <vt:lpstr>Adaptive background Mixture Model</vt:lpstr>
      <vt:lpstr>Algorithm Flow</vt:lpstr>
      <vt:lpstr>OpenCV code for background subtraction(1)</vt:lpstr>
      <vt:lpstr>OpenCV code for background subtraction (2)</vt:lpstr>
      <vt:lpstr>Homework Assignment</vt:lpstr>
    </vt:vector>
  </TitlesOfParts>
  <Company>Qualcomm Incorporated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Ren, Jianfeng</dc:creator>
  <cp:lastModifiedBy>Ren, Jianfeng</cp:lastModifiedBy>
  <cp:revision>17</cp:revision>
  <dcterms:created xsi:type="dcterms:W3CDTF">2015-07-09T23:52:25Z</dcterms:created>
  <dcterms:modified xsi:type="dcterms:W3CDTF">2015-08-20T18:09:55Z</dcterms:modified>
</cp:coreProperties>
</file>

<file path=docProps/thumbnail.jpeg>
</file>